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258" r:id="rId6"/>
    <p:sldId id="275" r:id="rId7"/>
    <p:sldId id="266" r:id="rId8"/>
    <p:sldId id="276" r:id="rId9"/>
    <p:sldId id="277" r:id="rId10"/>
    <p:sldId id="288" r:id="rId11"/>
    <p:sldId id="278" r:id="rId12"/>
    <p:sldId id="267" r:id="rId13"/>
    <p:sldId id="279" r:id="rId14"/>
    <p:sldId id="268" r:id="rId15"/>
    <p:sldId id="280" r:id="rId16"/>
    <p:sldId id="281" r:id="rId17"/>
    <p:sldId id="269" r:id="rId18"/>
    <p:sldId id="282" r:id="rId19"/>
    <p:sldId id="289" r:id="rId20"/>
    <p:sldId id="270" r:id="rId21"/>
    <p:sldId id="283" r:id="rId22"/>
    <p:sldId id="271" r:id="rId23"/>
    <p:sldId id="284" r:id="rId24"/>
    <p:sldId id="285" r:id="rId25"/>
    <p:sldId id="272" r:id="rId26"/>
    <p:sldId id="286" r:id="rId27"/>
    <p:sldId id="273" r:id="rId28"/>
    <p:sldId id="287" r:id="rId29"/>
    <p:sldId id="274" r:id="rId30"/>
  </p:sldIdLst>
  <p:sldSz cx="9144000" cy="5143500" type="screen16x9"/>
  <p:notesSz cx="6858000" cy="9144000"/>
  <p:embeddedFontLst>
    <p:embeddedFont>
      <p:font typeface="Arial-Rounded" panose="020B0500000000000000" charset="0"/>
      <p:regular r:id="rId32"/>
    </p:embeddedFont>
    <p:embeddedFont>
      <p:font typeface="Calibri" panose="020F0502020204030204" pitchFamily="34" charset="0"/>
      <p:regular r:id="rId33"/>
      <p:bold r:id="rId34"/>
      <p:italic r:id="rId35"/>
      <p:boldItalic r:id="rId36"/>
    </p:embeddedFont>
    <p:embeddedFont>
      <p:font typeface="DFPOP1-W9" panose="02010609010101010101" pitchFamily="1" charset="-128"/>
      <p:regular r:id="rId37"/>
    </p:embeddedFont>
    <p:embeddedFont>
      <p:font typeface="HL Hoctro" panose="02000000000000000000" pitchFamily="2" charset="0"/>
      <p:regular r:id="rId38"/>
    </p:embeddedFont>
  </p:embeddedFontLst>
  <p:custDataLst>
    <p:tags r:id="rId3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89"/>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7" autoAdjust="0"/>
    <p:restoredTop sz="84926" autoAdjust="0"/>
  </p:normalViewPr>
  <p:slideViewPr>
    <p:cSldViewPr snapToGrid="0">
      <p:cViewPr varScale="1">
        <p:scale>
          <a:sx n="67" d="100"/>
          <a:sy n="67" d="100"/>
        </p:scale>
        <p:origin x="492" y="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2022/3/7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2022/3/7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2022/3/7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39306" y="2738775"/>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9810" y="1610151"/>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câu trả lời cho câu hỏi b 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vi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9AD6A-D917-49F6-9104-15D0B9F40ED4}"/>
              </a:ext>
            </a:extLst>
          </p:cNvPr>
          <p:cNvPicPr>
            <a:picLocks noChangeAspect="1"/>
          </p:cNvPicPr>
          <p:nvPr/>
        </p:nvPicPr>
        <p:blipFill rotWithShape="1">
          <a:blip r:embed="rId2"/>
          <a:srcRect l="21029" r="24470"/>
          <a:stretch/>
        </p:blipFill>
        <p:spPr>
          <a:xfrm rot="16200000">
            <a:off x="2864644" y="-1921670"/>
            <a:ext cx="3414713" cy="9144002"/>
          </a:xfrm>
          <a:prstGeom prst="rect">
            <a:avLst/>
          </a:prstGeom>
        </p:spPr>
      </p:pic>
    </p:spTree>
    <p:extLst>
      <p:ext uri="{BB962C8B-B14F-4D97-AF65-F5344CB8AC3E}">
        <p14:creationId xmlns:p14="http://schemas.microsoft.com/office/powerpoint/2010/main" val="34359342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914476" y="875365"/>
            <a:ext cx="7411373" cy="3423919"/>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647681" y="1148079"/>
            <a:ext cx="7878740" cy="3103079"/>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165558" y="1734551"/>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823410" y="1460938"/>
            <a:ext cx="65772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400801" y="1460938"/>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513221" y="1772651"/>
            <a:ext cx="365096" cy="2873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gọn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gi</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Vi trùng có ở khắp nơi.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    </a:t>
            </a:r>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 tiếp xúc với đồ vật, vi trùng dính vào tay.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          </a:t>
            </a:r>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rửa tay trước khi ăn.   </a:t>
            </a:r>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510365"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623506" y="114902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7713091" y="158880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397830" y="2538938"/>
            <a:ext cx="504542" cy="47173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vi trùng từ tay</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thức ăn vào 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phải rửa tay</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trước khi 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bằng xà phòng với nước sạch.</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1077</TotalTime>
  <Words>459</Words>
  <Application>Microsoft Office PowerPoint</Application>
  <PresentationFormat>On-screen Show (16:9)</PresentationFormat>
  <Paragraphs>87</Paragraphs>
  <Slides>26</Slides>
  <Notes>13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DFPOP1-W9</vt:lpstr>
      <vt:lpstr>Calibri</vt:lpstr>
      <vt:lpstr>HL Hoctro</vt:lpstr>
      <vt:lpstr>Arial-Rounded</vt:lpstr>
      <vt:lpstr>Times New Roman</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Bui Thuy</cp:lastModifiedBy>
  <cp:revision>40</cp:revision>
  <dcterms:created xsi:type="dcterms:W3CDTF">2020-08-13T09:19:08Z</dcterms:created>
  <dcterms:modified xsi:type="dcterms:W3CDTF">2022-03-08T10:15:59Z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